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72" r:id="rId6"/>
    <p:sldId id="274" r:id="rId7"/>
    <p:sldId id="273" r:id="rId8"/>
    <p:sldId id="275" r:id="rId9"/>
    <p:sldId id="260" r:id="rId10"/>
    <p:sldId id="259" r:id="rId11"/>
    <p:sldId id="262" r:id="rId12"/>
    <p:sldId id="263" r:id="rId13"/>
    <p:sldId id="276" r:id="rId14"/>
    <p:sldId id="277" r:id="rId15"/>
    <p:sldId id="278" r:id="rId16"/>
    <p:sldId id="264" r:id="rId17"/>
    <p:sldId id="265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AAD5-AF0A-413D-B5D3-DC0890A3B429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F524-40EF-4E9D-909A-3D2C2B13A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86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AAD5-AF0A-413D-B5D3-DC0890A3B429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F524-40EF-4E9D-909A-3D2C2B13A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AAD5-AF0A-413D-B5D3-DC0890A3B429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F524-40EF-4E9D-909A-3D2C2B13A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72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AAD5-AF0A-413D-B5D3-DC0890A3B429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F524-40EF-4E9D-909A-3D2C2B13A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3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AAD5-AF0A-413D-B5D3-DC0890A3B429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F524-40EF-4E9D-909A-3D2C2B13A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81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AAD5-AF0A-413D-B5D3-DC0890A3B429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F524-40EF-4E9D-909A-3D2C2B13A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9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AAD5-AF0A-413D-B5D3-DC0890A3B429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F524-40EF-4E9D-909A-3D2C2B13A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51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AAD5-AF0A-413D-B5D3-DC0890A3B429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F524-40EF-4E9D-909A-3D2C2B13A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2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AAD5-AF0A-413D-B5D3-DC0890A3B429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F524-40EF-4E9D-909A-3D2C2B13A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73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AAD5-AF0A-413D-B5D3-DC0890A3B429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F524-40EF-4E9D-909A-3D2C2B13A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56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AAD5-AF0A-413D-B5D3-DC0890A3B429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F524-40EF-4E9D-909A-3D2C2B13A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1AAD5-AF0A-413D-B5D3-DC0890A3B429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F524-40EF-4E9D-909A-3D2C2B13A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36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7409" y="1263783"/>
            <a:ext cx="74344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Arial Black" panose="020B0A04020102020204" pitchFamily="34" charset="0"/>
              </a:rPr>
              <a:t>Задание №6.￼</a:t>
            </a:r>
          </a:p>
          <a:p>
            <a:pPr algn="ctr"/>
            <a:r>
              <a:rPr lang="ru-RU" sz="4400" dirty="0" smtClean="0">
                <a:latin typeface="Arial Black" panose="020B0A04020102020204" pitchFamily="34" charset="0"/>
              </a:rPr>
              <a:t>Грамматическая форма слова.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0052" y="4034784"/>
            <a:ext cx="7600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Arial Black" panose="020B0A04020102020204" pitchFamily="34" charset="0"/>
              </a:rPr>
              <a:t>По материалам сайта: </a:t>
            </a:r>
          </a:p>
          <a:p>
            <a:pPr algn="r"/>
            <a:r>
              <a:rPr lang="ru-RU" sz="2400" b="1" dirty="0" smtClean="0">
                <a:latin typeface="Arial Black" panose="020B0A04020102020204" pitchFamily="34" charset="0"/>
              </a:rPr>
              <a:t>«Русский язык ЕГЭ 100»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32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p.userapi.com/c7002/v7002303/39501/QM7ZOA5SU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319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p.userapi.com/c7002/v7002520/39ac2/028D80KRGZ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083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p.userapi.com/c7002/v7002725/39f08/xJq6qlutXJ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733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p.userapi.com/c841636/v841636766/1e16f/gJ12HHx1Lv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9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717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pp.userapi.com/c841636/v841636766/1e15d/AtEWFlMc1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855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p.userapi.com/c841636/v841636790/228e7/Tf6SBrTCfV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2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999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p.userapi.com/c841636/v841636766/1e154/AZO9_9XM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974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p.userapi.com/c841636/v841636766/1e14b/3dKSN8MOVq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010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p.userapi.com/c841636/v841636766/1e142/DmJRfoKos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98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userapi.com/c841636/v841636766/1e139/2G62JrwNi4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45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7002/v7002230/39af3/F4eTGRlqPw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357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userapi.com/c841636/v841636766/1e130/4vlAqlgEW6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75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p.userapi.com/c7002/v7002632/39f2c/kexf5vkmMX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81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p.userapi.com/c7002/v7002572/396ff/2q1oLG4BFp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85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pp.userapi.com/c7002/v7002763/39a92/VWoiC2_p6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1700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164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p.userapi.com/c7002/v7002809/38cae/Y5f5Nln2kH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2650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36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p.userapi.com/c7002/v7002209/394b1/L_SQ65Os7k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01225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27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p.userapi.com/c7002/v7002304/3977c/xEomyujNyt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82175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22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p.userapi.com/c7002/v7002719/3a642/ZJXibSNVl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7667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19</Words>
  <Application>Microsoft Office PowerPoint</Application>
  <PresentationFormat>Экран (4:3)</PresentationFormat>
  <Paragraphs>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Танашевич А. А.</dc:creator>
  <cp:lastModifiedBy>Танашевич А. А. </cp:lastModifiedBy>
  <cp:revision>4</cp:revision>
  <dcterms:created xsi:type="dcterms:W3CDTF">2017-10-08T17:53:21Z</dcterms:created>
  <dcterms:modified xsi:type="dcterms:W3CDTF">2017-11-01T04:05:07Z</dcterms:modified>
</cp:coreProperties>
</file>