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D78CF-917A-42E7-9AA0-694F67B44CE1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2E6F-D4CE-48CA-9647-D3A137938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601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D78CF-917A-42E7-9AA0-694F67B44CE1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2E6F-D4CE-48CA-9647-D3A137938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320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D78CF-917A-42E7-9AA0-694F67B44CE1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2E6F-D4CE-48CA-9647-D3A137938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00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D78CF-917A-42E7-9AA0-694F67B44CE1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2E6F-D4CE-48CA-9647-D3A137938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226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D78CF-917A-42E7-9AA0-694F67B44CE1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2E6F-D4CE-48CA-9647-D3A137938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522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D78CF-917A-42E7-9AA0-694F67B44CE1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2E6F-D4CE-48CA-9647-D3A137938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374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D78CF-917A-42E7-9AA0-694F67B44CE1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2E6F-D4CE-48CA-9647-D3A137938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475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D78CF-917A-42E7-9AA0-694F67B44CE1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2E6F-D4CE-48CA-9647-D3A137938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492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D78CF-917A-42E7-9AA0-694F67B44CE1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2E6F-D4CE-48CA-9647-D3A137938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278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D78CF-917A-42E7-9AA0-694F67B44CE1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2E6F-D4CE-48CA-9647-D3A137938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762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D78CF-917A-42E7-9AA0-694F67B44CE1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2E6F-D4CE-48CA-9647-D3A137938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69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D78CF-917A-42E7-9AA0-694F67B44CE1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D2E6F-D4CE-48CA-9647-D3A137938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17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0332" y="1218012"/>
            <a:ext cx="8163338" cy="3192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Управление при словах, близких по значению.</a:t>
            </a:r>
            <a:endParaRPr lang="ru-RU" sz="6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738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96349" y="356621"/>
            <a:ext cx="8163338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Заплатить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 что?) за проезд в автобусе –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оплатить (что?) проезд в автобусе.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Полон (чего?) впечатлений – наполнен (чем?) фруктами.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Вера (во что?) в успех – уверенность (в чем?) в своих силах.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Упрекать (в чем?) в беспечности – попрекать (чем?) куском.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Беспокоиться (о чем? о ком?) о сыне –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тревожиться (за что? за кого?)  за здоровье сына.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Доволен (чем?) результатом – рад(чему?) приезду.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Предостеречь (от чего?) от ошибок –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предупредить (о чем?) о поездке.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Удивляться (чему?) мужеству твоему –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восхищаться (чем?) восходом солнца.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Разочароваться (в чем?) в профессии –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быть недовольным (чем?) результатом.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212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173" y="0"/>
            <a:ext cx="8594035" cy="6994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lnSpc>
                <a:spcPct val="115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Перепишите, вставляя пропущенные буквы и ставя в нужном падеже слова, данные  в скобках. В необходимых случаях добавляйте и соответствующие предлоги.</a:t>
            </a: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В поэме «Кому на Руси жить хорошо» Некрасов подробно пишет … (положение пореформенного крестьянства). Некрасов с глубоким сочу..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ствием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описывает … (тяжелая судьба женщины-крестьянки).   2) Арина Петровна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попр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..кала сирот-племянниц … (каждый кусок хлеба). Павла Владимировича снова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..кала она … (недостаточная почтительность).  3) В разговоре собеседники к..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снулись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 (самые разнообразные вопросы). Они говорили … (самые разнообразные дела).   4) Мать тревожилась … (судьба сына). Она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..покоилась … (состояние его здоровья).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69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10209" y="211591"/>
            <a:ext cx="8236226" cy="6211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Перепишите предложения, выбирая из слов, данных в скобках, нужный вариант.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1) Учительница… (уделяла много внимания, обращала много внимания) работе с отстающими учениками. 2) Страшная жара… (тормозила, препятствовала) нормальной работе геологической экспедиции. 3) Школа… (отличается, занимает первое место) по охвату учащихся внеклассной работой. 4) Девочка очень бережно … (обращалась, относилась) с книгами. 5) Банка была… (полна, переполнена) воды. 6) Ваня… (рассказал, поделился) о своих впечатлениях от поездки в Москву.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9201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82</Words>
  <Application>Microsoft Office PowerPoint</Application>
  <PresentationFormat>Экран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Танашевич А. А.</dc:creator>
  <cp:lastModifiedBy>Танашевич А. А. </cp:lastModifiedBy>
  <cp:revision>3</cp:revision>
  <dcterms:created xsi:type="dcterms:W3CDTF">2017-09-27T17:54:24Z</dcterms:created>
  <dcterms:modified xsi:type="dcterms:W3CDTF">2017-10-01T06:55:44Z</dcterms:modified>
</cp:coreProperties>
</file>